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Cross </a:t>
            </a:r>
            <a:r>
              <a:rPr lang="en-US" dirty="0"/>
              <a:t>Platform </a:t>
            </a:r>
            <a:r>
              <a:rPr lang="en-US"/>
              <a:t>Apps </a:t>
            </a:r>
            <a:r>
              <a:rPr lang="en-US" smtClean="0"/>
              <a:t>- Development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Cross-platform programming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The </a:t>
            </a:r>
            <a:r>
              <a:rPr lang="en-US" dirty="0"/>
              <a:t>practice of actively writing software that will work on more than one </a:t>
            </a:r>
            <a:r>
              <a:rPr lang="en-US" dirty="0" smtClean="0"/>
              <a:t>platform</a:t>
            </a:r>
          </a:p>
          <a:p>
            <a:endParaRPr lang="en-US" dirty="0"/>
          </a:p>
          <a:p>
            <a:r>
              <a:rPr lang="en-US" dirty="0"/>
              <a:t>Approaches to cross-platform programming</a:t>
            </a:r>
          </a:p>
          <a:p>
            <a:r>
              <a:rPr lang="en-US" dirty="0"/>
              <a:t>Using separate code </a:t>
            </a:r>
            <a:r>
              <a:rPr lang="en-US" dirty="0" smtClean="0"/>
              <a:t>bases for each platform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Simply to create multiple versions of the same program in different source trees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Microsoft Windows version of a program might have one set of source code files and the Macintosh version might have another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Straightforward approach to the problem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considerably more expensive in development cost, development time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more problems with bug tracking and fixing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different programmers, and thus different defects in each version</a:t>
            </a:r>
          </a:p>
          <a:p>
            <a:endParaRPr lang="en-US" dirty="0"/>
          </a:p>
          <a:p>
            <a:r>
              <a:rPr lang="en-US" dirty="0"/>
              <a:t>Using abstractions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Depend on pre-existing software that hides the differences between the platforms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called abstraction of the platform—such that the program itself is unaware of the platform it is running 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Programs are platform agnostic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Programs that run on the Java Virtual Machine (JVM) are built in this fashion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Two Conventional Approaches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Modern Cross Platform Development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US" dirty="0"/>
              <a:t>Cross-platform app development is p</a:t>
            </a:r>
            <a:r>
              <a:rPr lang="en-US" dirty="0" smtClean="0"/>
              <a:t>rocess </a:t>
            </a:r>
            <a:r>
              <a:rPr lang="en-US" dirty="0"/>
              <a:t>of creating apps that can be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deployed or published on multiple platforms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using a single codebase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instead of having to develop the app multiple times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using the respective native technologies for each platform</a:t>
            </a:r>
          </a:p>
          <a:p>
            <a:endParaRPr lang="en-US" dirty="0"/>
          </a:p>
          <a:p>
            <a:r>
              <a:rPr lang="en-IN" dirty="0" smtClean="0"/>
              <a:t>The term is commonly used in the </a:t>
            </a:r>
            <a:r>
              <a:rPr lang="en-IN" dirty="0" smtClean="0">
                <a:solidFill>
                  <a:srgbClr val="FF0000"/>
                </a:solidFill>
              </a:rPr>
              <a:t>context of Mobile apps </a:t>
            </a:r>
            <a:r>
              <a:rPr lang="en-IN" dirty="0" smtClean="0"/>
              <a:t>but quite appropriate for applications targeted for both all three categories </a:t>
            </a:r>
            <a:r>
              <a:rPr lang="en-IN" dirty="0" smtClean="0">
                <a:solidFill>
                  <a:srgbClr val="FF0000"/>
                </a:solidFill>
              </a:rPr>
              <a:t>mobile, web and desktop</a:t>
            </a:r>
            <a:r>
              <a:rPr lang="en-IN" dirty="0" smtClean="0"/>
              <a:t>!</a:t>
            </a:r>
          </a:p>
          <a:p>
            <a:endParaRPr lang="en-IN" dirty="0"/>
          </a:p>
          <a:p>
            <a:r>
              <a:rPr lang="en-IN" dirty="0" smtClean="0"/>
              <a:t>Frameworks available for each of the category i.e.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Mobile only cross platform app development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Targeted for all sorts of apps development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Using only one code base / framework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5801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Cross-Platform Development Pros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Code </a:t>
            </a:r>
            <a:r>
              <a:rPr lang="en-US" dirty="0" smtClean="0"/>
              <a:t>reusability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Tools </a:t>
            </a:r>
            <a:r>
              <a:rPr lang="en-US" dirty="0"/>
              <a:t>allow to write code once then export app to many operating systems and platforms without having to create a dedicated app for every single platform</a:t>
            </a:r>
          </a:p>
          <a:p>
            <a:endParaRPr lang="en-US" dirty="0"/>
          </a:p>
          <a:p>
            <a:r>
              <a:rPr lang="en-US" dirty="0"/>
              <a:t>Convenience while developing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Tools saves from the hassle of having to learn multiple programming languages and instead offers one substitute for all of these different technologies</a:t>
            </a:r>
          </a:p>
          <a:p>
            <a:endParaRPr lang="en-US" dirty="0"/>
          </a:p>
          <a:p>
            <a:r>
              <a:rPr lang="en-US" dirty="0"/>
              <a:t>Easier Code Maintenance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With every change, only one codebase needs to updated and can pushed to all the apps on different platforms</a:t>
            </a:r>
          </a:p>
          <a:p>
            <a:endParaRPr lang="en-US" dirty="0"/>
          </a:p>
          <a:p>
            <a:r>
              <a:rPr lang="en-US" dirty="0"/>
              <a:t>Cost Efficiency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Saves the cost of having multiple teams working on different versions of app and substituting them with one team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Tools are also free to use, with some offering paid subscriptions for additional features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Market Outreach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Reaching to wider audience is easier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Advantages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5133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Cross-Platform Development Cons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Performance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Performance similar to native apps but never quite as good as native apps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Shouldn’t be using cross-platform development tools if performance is a high priority</a:t>
            </a:r>
          </a:p>
          <a:p>
            <a:endParaRPr lang="en-US" dirty="0"/>
          </a:p>
          <a:p>
            <a:r>
              <a:rPr lang="en-US" dirty="0"/>
              <a:t>User look and Feel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Tools aren’t known for delivering the best graphics and user experiences and can lack access to core OS libraries like graphics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Might not be the best option if app relies heavily on graphics</a:t>
            </a:r>
          </a:p>
          <a:p>
            <a:endParaRPr lang="en-US" dirty="0"/>
          </a:p>
          <a:p>
            <a:r>
              <a:rPr lang="en-US" dirty="0"/>
              <a:t>Single Platform App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App to be published on a single platform (e.g. iOS or Android), then should develop a native app</a:t>
            </a:r>
          </a:p>
          <a:p>
            <a:endParaRPr lang="en-US" dirty="0"/>
          </a:p>
          <a:p>
            <a:r>
              <a:rPr lang="en-US" dirty="0"/>
              <a:t>Platform-Specific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Tools offer many of the basic features shared between different platforms, they can lack some of the specific features offered by platforms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 to </a:t>
            </a:r>
            <a:r>
              <a:rPr lang="en-US" dirty="0" smtClean="0"/>
              <a:t>survive with </a:t>
            </a:r>
            <a:r>
              <a:rPr lang="en-US" dirty="0"/>
              <a:t>whatever is common across all platforms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Disadvantages</a:t>
            </a:r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4648650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3187</TotalTime>
  <Words>512</Words>
  <Application>Microsoft Office PowerPoint</Application>
  <PresentationFormat>Widescreen</PresentationFormat>
  <Paragraphs>68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Helvetica Light</vt:lpstr>
      <vt:lpstr>Wingdings</vt:lpstr>
      <vt:lpstr>Office Theme</vt:lpstr>
      <vt:lpstr>Cross Platform Apps - Development</vt:lpstr>
      <vt:lpstr>Cross-platform programming</vt:lpstr>
      <vt:lpstr>Modern Cross Platform Development</vt:lpstr>
      <vt:lpstr>Cross-Platform Development Pros</vt:lpstr>
      <vt:lpstr>Cross-Platform Development Cons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230</cp:revision>
  <dcterms:created xsi:type="dcterms:W3CDTF">2018-10-16T06:13:57Z</dcterms:created>
  <dcterms:modified xsi:type="dcterms:W3CDTF">2020-08-26T10:28:30Z</dcterms:modified>
</cp:coreProperties>
</file>

<file path=docProps/thumbnail.jpeg>
</file>